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8" r:id="rId3"/>
    <p:sldId id="289" r:id="rId4"/>
    <p:sldId id="291" r:id="rId5"/>
    <p:sldId id="290" r:id="rId6"/>
    <p:sldId id="292" r:id="rId7"/>
    <p:sldId id="293" r:id="rId8"/>
    <p:sldId id="295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Combining Noisy Measurements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pic>
        <p:nvPicPr>
          <p:cNvPr id="11" name="Content Placeholder 10" descr="mu2_a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average the optimal estimate of the combined measurements?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ordinary averaging, consider a weighted average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</a:p>
          <a:p>
            <a:r>
              <a:rPr lang="en-US" dirty="0" smtClean="0"/>
              <a:t>the variance of a random variable is defined as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/>
              <a:t> is the expected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606800" y="1600200"/>
          <a:ext cx="1930400" cy="496888"/>
        </p:xfrm>
        <a:graphic>
          <a:graphicData uri="http://schemas.openxmlformats.org/presentationml/2006/ole">
            <p:oleObj spid="_x0000_s141314" name="Equation" r:id="rId3" imgW="965160" imgH="215640" progId="Equation.3">
              <p:embed/>
            </p:oleObj>
          </a:graphicData>
        </a:graphic>
      </p:graphicFrame>
      <p:graphicFrame>
        <p:nvGraphicFramePr>
          <p:cNvPr id="141315" name="Object 2"/>
          <p:cNvGraphicFramePr>
            <a:graphicFrameLocks noChangeAspect="1"/>
          </p:cNvGraphicFramePr>
          <p:nvPr/>
        </p:nvGraphicFramePr>
        <p:xfrm>
          <a:off x="1524000" y="2438400"/>
          <a:ext cx="1371600" cy="496888"/>
        </p:xfrm>
        <a:graphic>
          <a:graphicData uri="http://schemas.openxmlformats.org/presentationml/2006/ole">
            <p:oleObj spid="_x0000_s141315" name="Equation" r:id="rId4" imgW="685800" imgH="215640" progId="Equation.3">
              <p:embed/>
            </p:oleObj>
          </a:graphicData>
        </a:graphic>
      </p:graphicFrame>
      <p:graphicFrame>
        <p:nvGraphicFramePr>
          <p:cNvPr id="141316" name="Object 2"/>
          <p:cNvGraphicFramePr>
            <a:graphicFrameLocks noChangeAspect="1"/>
          </p:cNvGraphicFramePr>
          <p:nvPr/>
        </p:nvGraphicFramePr>
        <p:xfrm>
          <a:off x="3022600" y="3581400"/>
          <a:ext cx="3098800" cy="525463"/>
        </p:xfrm>
        <a:graphic>
          <a:graphicData uri="http://schemas.openxmlformats.org/presentationml/2006/ole">
            <p:oleObj spid="_x0000_s141316" name="Equation" r:id="rId5" imgW="1549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informally, the expected value of a random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the long-run average observed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formally defined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Expected Value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365500" y="2209800"/>
          <a:ext cx="2413000" cy="939800"/>
        </p:xfrm>
        <a:graphic>
          <a:graphicData uri="http://schemas.openxmlformats.org/presentationml/2006/ole">
            <p:oleObj spid="_x0000_s142338" name="Equation" r:id="rId3" imgW="1206360" imgH="469800" progId="Equation.3">
              <p:embed/>
            </p:oleObj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124200" y="3657600"/>
          <a:ext cx="2895600" cy="2260600"/>
        </p:xfrm>
        <a:graphic>
          <a:graphicData uri="http://schemas.openxmlformats.org/presentationml/2006/ole">
            <p:oleObj spid="_x0000_s142339" name="Equation" r:id="rId4" imgW="144756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1003300" y="1066800"/>
          <a:ext cx="7137400" cy="5045075"/>
        </p:xfrm>
        <a:graphic>
          <a:graphicData uri="http://schemas.openxmlformats.org/presentationml/2006/ole">
            <p:oleObj spid="_x0000_s143362" name="Equation" r:id="rId3" imgW="3568680" imgH="2197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p:oleObj spid="_x0000_s144386" name="Equation" r:id="rId3" imgW="1904760" imgH="215640" progId="Equation.3">
              <p:embed/>
            </p:oleObj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p:oleObj spid="_x0000_s144387" name="Equation" r:id="rId4" imgW="736560" imgH="215640" progId="Equation.3">
              <p:embed/>
            </p:oleObj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p:oleObj spid="_x0000_s144388" name="Equation" r:id="rId5" imgW="774360" imgH="215640" progId="Equation.3">
              <p:embed/>
            </p:oleObj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3149600" y="4419600"/>
          <a:ext cx="2844800" cy="525462"/>
        </p:xfrm>
        <a:graphic>
          <a:graphicData uri="http://schemas.openxmlformats.org/presentationml/2006/ole">
            <p:oleObj spid="_x0000_s144389" name="Equation" r:id="rId6" imgW="1422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p:oleObj spid="_x0000_s152578" name="Equation" r:id="rId3" imgW="1904760" imgH="215640" progId="Equation.3">
              <p:embed/>
            </p:oleObj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p:oleObj spid="_x0000_s152579" name="Equation" r:id="rId4" imgW="736560" imgH="215640" progId="Equation.3">
              <p:embed/>
            </p:oleObj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p:oleObj spid="_x0000_s152580" name="Equation" r:id="rId5" imgW="774360" imgH="215640" progId="Equation.3">
              <p:embed/>
            </p:oleObj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990600" y="4495800"/>
          <a:ext cx="7162800" cy="1109663"/>
        </p:xfrm>
        <a:graphic>
          <a:graphicData uri="http://schemas.openxmlformats.org/presentationml/2006/ole">
            <p:oleObj spid="_x0000_s152581" name="Equation" r:id="rId6" imgW="3581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choose the weighting values is to choose the weights such that the variance is minimized</a:t>
            </a:r>
            <a:endParaRPr lang="en-US" dirty="0"/>
          </a:p>
        </p:txBody>
      </p:sp>
      <p:graphicFrame>
        <p:nvGraphicFramePr>
          <p:cNvPr id="153602" name="Object 5"/>
          <p:cNvGraphicFramePr>
            <a:graphicFrameLocks noChangeAspect="1"/>
          </p:cNvGraphicFramePr>
          <p:nvPr/>
        </p:nvGraphicFramePr>
        <p:xfrm>
          <a:off x="2273300" y="2436018"/>
          <a:ext cx="4597400" cy="1985963"/>
        </p:xfrm>
        <a:graphic>
          <a:graphicData uri="http://schemas.openxmlformats.org/presentationml/2006/ole">
            <p:oleObj spid="_x0000_s153602" name="Equation" r:id="rId3" imgW="229860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thus, the minimum variance estimate is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2540000" y="2376488"/>
          <a:ext cx="4064000" cy="2105025"/>
        </p:xfrm>
        <a:graphic>
          <a:graphicData uri="http://schemas.openxmlformats.org/presentationml/2006/ole">
            <p:oleObj spid="_x0000_s154626" name="Equation" r:id="rId3" imgW="203184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 = 9 / (9 + 1);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(1 – w) * x1 + w * x2;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take a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of some real-valued quantity (distance, velocity, etc.)</a:t>
            </a:r>
          </a:p>
          <a:p>
            <a:r>
              <a:rPr lang="en-US" dirty="0" smtClean="0"/>
              <a:t>your friend takes a second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of the same quantity</a:t>
            </a:r>
          </a:p>
          <a:p>
            <a:r>
              <a:rPr lang="en-US" dirty="0" smtClean="0"/>
              <a:t>after comparing the measurements you find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best estimate of the true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4127500" y="3236912"/>
          <a:ext cx="889000" cy="496888"/>
        </p:xfrm>
        <a:graphic>
          <a:graphicData uri="http://schemas.openxmlformats.org/presentationml/2006/ole">
            <p:oleObj spid="_x0000_s122882" name="Equation" r:id="rId3" imgW="4442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mu2_optima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14500"/>
            <a:ext cx="4572000" cy="3429000"/>
          </a:xfrm>
        </p:spPr>
      </p:pic>
      <p:pic>
        <p:nvPicPr>
          <p:cNvPr id="8" name="Picture 7" descr="mu2_a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3317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0.8925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1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mu2=0.5*x1 + 0.5*x2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3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mu2=0.1*x1 + 0.9*x2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an appropriate noise model for the measurements 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  <a:p>
            <a:r>
              <a:rPr lang="en-US" dirty="0" smtClean="0"/>
              <a:t>because two different people are performing the measurements it might be reasonable to assume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 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835400" y="1905000"/>
          <a:ext cx="1473200" cy="1109663"/>
        </p:xfrm>
        <a:graphic>
          <a:graphicData uri="http://schemas.openxmlformats.org/presentationml/2006/ole">
            <p:oleObj spid="_x0000_s123906" name="Equation" r:id="rId3" imgW="736560" imgH="482400" progId="Equation.3">
              <p:embed/>
            </p:oleObj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200400"/>
          <a:ext cx="457200" cy="555625"/>
        </p:xfrm>
        <a:graphic>
          <a:graphicData uri="http://schemas.openxmlformats.org/presentationml/2006/ole">
            <p:oleObj spid="_x0000_s123907" name="Equation" r:id="rId4" imgW="228600" imgH="241200" progId="Equation.3">
              <p:embed/>
            </p:oleObj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194844"/>
          <a:ext cx="406400" cy="468312"/>
        </p:xfrm>
        <a:graphic>
          <a:graphicData uri="http://schemas.openxmlformats.org/presentationml/2006/ole">
            <p:oleObj spid="_x0000_s123908" name="Equation" r:id="rId5" imgW="2030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1:0.2:9;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Content Placeholder 9" descr="x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1" name="Picture 10" descr="x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0.9979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0.9972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Content Placeholder 8" descr="mu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  <p:sp>
        <p:nvSpPr>
          <p:cNvPr id="12" name="TextBox 11"/>
          <p:cNvSpPr txBox="1"/>
          <p:nvPr/>
        </p:nvSpPr>
        <p:spPr>
          <a:xfrm>
            <a:off x="37338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0.4942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precision of your measurements is much worse than that of your friend</a:t>
            </a:r>
          </a:p>
          <a:p>
            <a:r>
              <a:rPr lang="en-US" dirty="0" smtClean="0"/>
              <a:t>consider the measurement noise model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784600" y="2395538"/>
          <a:ext cx="1574800" cy="1109662"/>
        </p:xfrm>
        <a:graphic>
          <a:graphicData uri="http://schemas.openxmlformats.org/presentationml/2006/ole">
            <p:oleObj spid="_x0000_s140290" name="Equation" r:id="rId3" imgW="787320" imgH="482400" progId="Equation.3">
              <p:embed/>
            </p:oleObj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711575"/>
          <a:ext cx="457200" cy="555625"/>
        </p:xfrm>
        <a:graphic>
          <a:graphicData uri="http://schemas.openxmlformats.org/presentationml/2006/ole">
            <p:oleObj spid="_x0000_s140291" name="Equation" r:id="rId4" imgW="228600" imgH="241200" progId="Equation.3">
              <p:embed/>
            </p:oleObj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657600"/>
          <a:ext cx="406400" cy="468312"/>
        </p:xfrm>
        <a:graphic>
          <a:graphicData uri="http://schemas.openxmlformats.org/presentationml/2006/ole">
            <p:oleObj spid="_x0000_s140292" name="Equation" r:id="rId5" imgW="2030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8.9166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0.9530</a:t>
            </a:r>
            <a:endParaRPr lang="en-US" dirty="0"/>
          </a:p>
        </p:txBody>
      </p:sp>
      <p:pic>
        <p:nvPicPr>
          <p:cNvPr id="15" name="Content Placeholder 14" descr="x1_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6" name="Picture 15" descr="x2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1161</TotalTime>
  <Words>489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Equation</vt:lpstr>
      <vt:lpstr>Day 19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Expected Value</vt:lpstr>
      <vt:lpstr>Variance of Weighted Average</vt:lpstr>
      <vt:lpstr>Variance of Weighted Average</vt:lpstr>
      <vt:lpstr>Variance of Weighted Average</vt:lpstr>
      <vt:lpstr>Variance of Weighted Average</vt:lpstr>
      <vt:lpstr>Minimum Variance Estimate</vt:lpstr>
      <vt:lpstr>Combining Noisy Measurements</vt:lpstr>
      <vt:lpstr>Minimum Variance Estimate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24</cp:revision>
  <dcterms:created xsi:type="dcterms:W3CDTF">2011-01-07T01:27:12Z</dcterms:created>
  <dcterms:modified xsi:type="dcterms:W3CDTF">2012-02-17T18:35:06Z</dcterms:modified>
</cp:coreProperties>
</file>