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88" r:id="rId3"/>
    <p:sldId id="289" r:id="rId4"/>
    <p:sldId id="291" r:id="rId5"/>
    <p:sldId id="290" r:id="rId6"/>
    <p:sldId id="292" r:id="rId7"/>
    <p:sldId id="293" r:id="rId8"/>
    <p:sldId id="295" r:id="rId9"/>
    <p:sldId id="294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6" r:id="rId20"/>
    <p:sldId id="30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04" d="100"/>
          <a:sy n="104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Combining Noisy Measurements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57600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2.4317</a:t>
            </a:r>
            <a:endParaRPr lang="en-US" dirty="0"/>
          </a:p>
        </p:txBody>
      </p:sp>
      <p:pic>
        <p:nvPicPr>
          <p:cNvPr id="11" name="Content Placeholder 10" descr="mu2_avg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714500"/>
            <a:ext cx="4572000" cy="3429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is the average the optimal estimate of the combined measurements?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instead of ordinary averaging, consider a weighted average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</a:p>
          <a:p>
            <a:r>
              <a:rPr lang="en-US" dirty="0" smtClean="0"/>
              <a:t>the variance of a random variable is defined as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dirty="0" smtClean="0"/>
              <a:t> is the expected value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</a:p>
        </p:txBody>
      </p:sp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3606800" y="1600200"/>
          <a:ext cx="1930400" cy="496888"/>
        </p:xfrm>
        <a:graphic>
          <a:graphicData uri="http://schemas.openxmlformats.org/presentationml/2006/ole">
            <p:oleObj spid="_x0000_s141314" name="Equation" r:id="rId3" imgW="965160" imgH="215640" progId="Equation.3">
              <p:embed/>
            </p:oleObj>
          </a:graphicData>
        </a:graphic>
      </p:graphicFrame>
      <p:graphicFrame>
        <p:nvGraphicFramePr>
          <p:cNvPr id="141315" name="Object 2"/>
          <p:cNvGraphicFramePr>
            <a:graphicFrameLocks noChangeAspect="1"/>
          </p:cNvGraphicFramePr>
          <p:nvPr/>
        </p:nvGraphicFramePr>
        <p:xfrm>
          <a:off x="1524000" y="2438400"/>
          <a:ext cx="1371600" cy="496888"/>
        </p:xfrm>
        <a:graphic>
          <a:graphicData uri="http://schemas.openxmlformats.org/presentationml/2006/ole">
            <p:oleObj spid="_x0000_s141315" name="Equation" r:id="rId4" imgW="685800" imgH="215640" progId="Equation.3">
              <p:embed/>
            </p:oleObj>
          </a:graphicData>
        </a:graphic>
      </p:graphicFrame>
      <p:graphicFrame>
        <p:nvGraphicFramePr>
          <p:cNvPr id="141316" name="Object 2"/>
          <p:cNvGraphicFramePr>
            <a:graphicFrameLocks noChangeAspect="1"/>
          </p:cNvGraphicFramePr>
          <p:nvPr/>
        </p:nvGraphicFramePr>
        <p:xfrm>
          <a:off x="3022600" y="3581400"/>
          <a:ext cx="3098800" cy="525463"/>
        </p:xfrm>
        <a:graphic>
          <a:graphicData uri="http://schemas.openxmlformats.org/presentationml/2006/ole">
            <p:oleObj spid="_x0000_s141316" name="Equation" r:id="rId5" imgW="1549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informally, the expected value of a random variable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the long-run average observed value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formally defined as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Expected Value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365500" y="2209800"/>
          <a:ext cx="2413000" cy="939800"/>
        </p:xfrm>
        <a:graphic>
          <a:graphicData uri="http://schemas.openxmlformats.org/presentationml/2006/ole">
            <p:oleObj spid="_x0000_s142338" name="Equation" r:id="rId3" imgW="1206360" imgH="469800" progId="Equation.3">
              <p:embed/>
            </p:oleObj>
          </a:graphicData>
        </a:graphic>
      </p:graphicFrame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124200" y="3657600"/>
          <a:ext cx="2895600" cy="2260600"/>
        </p:xfrm>
        <a:graphic>
          <a:graphicData uri="http://schemas.openxmlformats.org/presentationml/2006/ole">
            <p:oleObj spid="_x0000_s142339" name="Equation" r:id="rId4" imgW="1447560" imgH="1130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1003300" y="1066800"/>
          <a:ext cx="7137400" cy="5045075"/>
        </p:xfrm>
        <a:graphic>
          <a:graphicData uri="http://schemas.openxmlformats.org/presentationml/2006/ole">
            <p:oleObj spid="_x0000_s143362" name="Equation" r:id="rId3" imgW="3568680" imgH="2197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are independent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    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also independent; thus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finally   </a:t>
            </a:r>
            <a:endParaRPr lang="en-US" dirty="0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2667000" y="3181350"/>
          <a:ext cx="3810000" cy="495300"/>
        </p:xfrm>
        <a:graphic>
          <a:graphicData uri="http://schemas.openxmlformats.org/presentationml/2006/ole">
            <p:oleObj spid="_x0000_s144386" name="Equation" r:id="rId3" imgW="1904760" imgH="215640" progId="Equation.3">
              <p:embed/>
            </p:oleObj>
          </a:graphicData>
        </a:graphic>
      </p:graphicFrame>
      <p:graphicFrame>
        <p:nvGraphicFramePr>
          <p:cNvPr id="144387" name="Object 2"/>
          <p:cNvGraphicFramePr>
            <a:graphicFrameLocks noChangeAspect="1"/>
          </p:cNvGraphicFramePr>
          <p:nvPr/>
        </p:nvGraphicFramePr>
        <p:xfrm>
          <a:off x="2514600" y="1600200"/>
          <a:ext cx="1473200" cy="495300"/>
        </p:xfrm>
        <a:graphic>
          <a:graphicData uri="http://schemas.openxmlformats.org/presentationml/2006/ole">
            <p:oleObj spid="_x0000_s144387" name="Equation" r:id="rId4" imgW="736560" imgH="215640" progId="Equation.3">
              <p:embed/>
            </p:oleObj>
          </a:graphicData>
        </a:graphic>
      </p:graphicFrame>
      <p:graphicFrame>
        <p:nvGraphicFramePr>
          <p:cNvPr id="144388" name="Object 2"/>
          <p:cNvGraphicFramePr>
            <a:graphicFrameLocks noChangeAspect="1"/>
          </p:cNvGraphicFramePr>
          <p:nvPr/>
        </p:nvGraphicFramePr>
        <p:xfrm>
          <a:off x="4953000" y="1600200"/>
          <a:ext cx="1549400" cy="495300"/>
        </p:xfrm>
        <a:graphic>
          <a:graphicData uri="http://schemas.openxmlformats.org/presentationml/2006/ole">
            <p:oleObj spid="_x0000_s144388" name="Equation" r:id="rId5" imgW="774360" imgH="215640" progId="Equation.3">
              <p:embed/>
            </p:oleObj>
          </a:graphicData>
        </a:graphic>
      </p:graphicFrame>
      <p:graphicFrame>
        <p:nvGraphicFramePr>
          <p:cNvPr id="144389" name="Object 2"/>
          <p:cNvGraphicFramePr>
            <a:graphicFrameLocks noChangeAspect="1"/>
          </p:cNvGraphicFramePr>
          <p:nvPr/>
        </p:nvGraphicFramePr>
        <p:xfrm>
          <a:off x="3149600" y="4419600"/>
          <a:ext cx="2844800" cy="525462"/>
        </p:xfrm>
        <a:graphic>
          <a:graphicData uri="http://schemas.openxmlformats.org/presentationml/2006/ole">
            <p:oleObj spid="_x0000_s144389" name="Equation" r:id="rId6" imgW="14223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are independent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    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also independent; thus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finally   </a:t>
            </a:r>
            <a:endParaRPr lang="en-US" dirty="0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2667000" y="3181350"/>
          <a:ext cx="3810000" cy="495300"/>
        </p:xfrm>
        <a:graphic>
          <a:graphicData uri="http://schemas.openxmlformats.org/presentationml/2006/ole">
            <p:oleObj spid="_x0000_s152578" name="Equation" r:id="rId3" imgW="1904760" imgH="215640" progId="Equation.3">
              <p:embed/>
            </p:oleObj>
          </a:graphicData>
        </a:graphic>
      </p:graphicFrame>
      <p:graphicFrame>
        <p:nvGraphicFramePr>
          <p:cNvPr id="144387" name="Object 2"/>
          <p:cNvGraphicFramePr>
            <a:graphicFrameLocks noChangeAspect="1"/>
          </p:cNvGraphicFramePr>
          <p:nvPr/>
        </p:nvGraphicFramePr>
        <p:xfrm>
          <a:off x="2514600" y="1600200"/>
          <a:ext cx="1473200" cy="495300"/>
        </p:xfrm>
        <a:graphic>
          <a:graphicData uri="http://schemas.openxmlformats.org/presentationml/2006/ole">
            <p:oleObj spid="_x0000_s152579" name="Equation" r:id="rId4" imgW="736560" imgH="215640" progId="Equation.3">
              <p:embed/>
            </p:oleObj>
          </a:graphicData>
        </a:graphic>
      </p:graphicFrame>
      <p:graphicFrame>
        <p:nvGraphicFramePr>
          <p:cNvPr id="144388" name="Object 2"/>
          <p:cNvGraphicFramePr>
            <a:graphicFrameLocks noChangeAspect="1"/>
          </p:cNvGraphicFramePr>
          <p:nvPr/>
        </p:nvGraphicFramePr>
        <p:xfrm>
          <a:off x="4953000" y="1600200"/>
          <a:ext cx="1549400" cy="495300"/>
        </p:xfrm>
        <a:graphic>
          <a:graphicData uri="http://schemas.openxmlformats.org/presentationml/2006/ole">
            <p:oleObj spid="_x0000_s152580" name="Equation" r:id="rId5" imgW="774360" imgH="215640" progId="Equation.3">
              <p:embed/>
            </p:oleObj>
          </a:graphicData>
        </a:graphic>
      </p:graphicFrame>
      <p:graphicFrame>
        <p:nvGraphicFramePr>
          <p:cNvPr id="144389" name="Object 2"/>
          <p:cNvGraphicFramePr>
            <a:graphicFrameLocks noChangeAspect="1"/>
          </p:cNvGraphicFramePr>
          <p:nvPr/>
        </p:nvGraphicFramePr>
        <p:xfrm>
          <a:off x="990600" y="4495800"/>
          <a:ext cx="7162800" cy="1109663"/>
        </p:xfrm>
        <a:graphic>
          <a:graphicData uri="http://schemas.openxmlformats.org/presentationml/2006/ole">
            <p:oleObj spid="_x0000_s152581" name="Equation" r:id="rId6" imgW="35812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way to choose the weighting values is to choose the weights such that the variance is minimized</a:t>
            </a:r>
            <a:endParaRPr lang="en-US" dirty="0"/>
          </a:p>
        </p:txBody>
      </p:sp>
      <p:graphicFrame>
        <p:nvGraphicFramePr>
          <p:cNvPr id="153602" name="Object 5"/>
          <p:cNvGraphicFramePr>
            <a:graphicFrameLocks noChangeAspect="1"/>
          </p:cNvGraphicFramePr>
          <p:nvPr/>
        </p:nvGraphicFramePr>
        <p:xfrm>
          <a:off x="2273300" y="2436018"/>
          <a:ext cx="4597400" cy="1985963"/>
        </p:xfrm>
        <a:graphic>
          <a:graphicData uri="http://schemas.openxmlformats.org/presentationml/2006/ole">
            <p:oleObj spid="_x0000_s153602" name="Equation" r:id="rId3" imgW="2298600" imgH="86328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Variance Estimate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thus, the minimum variance estimate is</a:t>
            </a:r>
            <a:endParaRPr lang="en-US" dirty="0"/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2540000" y="2376488"/>
          <a:ext cx="4064000" cy="2105025"/>
        </p:xfrm>
        <a:graphic>
          <a:graphicData uri="http://schemas.openxmlformats.org/presentationml/2006/ole">
            <p:oleObj spid="_x0000_s154626" name="Equation" r:id="rId3" imgW="203184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4582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7;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x1 = x + 3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3*3 = 9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x2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 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w = 9 / (9 + 1);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mu2 = (1 – w) * x1 + w * x2;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bins = -2:0.2:18;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(x1,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(x2,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(mu2, bins);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take a measurement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of some real-valued quantity (distance, velocity, etc.)</a:t>
            </a:r>
          </a:p>
          <a:p>
            <a:r>
              <a:rPr lang="en-US" dirty="0" smtClean="0"/>
              <a:t>your friend takes a second measurement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of the same quantity</a:t>
            </a:r>
          </a:p>
          <a:p>
            <a:r>
              <a:rPr lang="en-US" dirty="0" smtClean="0"/>
              <a:t>after comparing the measurements you find that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best estimate of the true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4127500" y="3236912"/>
          <a:ext cx="889000" cy="496888"/>
        </p:xfrm>
        <a:graphic>
          <a:graphicData uri="http://schemas.openxmlformats.org/presentationml/2006/ole">
            <p:oleObj spid="_x0000_s122882" name="Equation" r:id="rId3" imgW="44424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Variance Estimate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Content Placeholder 6" descr="mu2_optimal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714500"/>
            <a:ext cx="4572000" cy="3429000"/>
          </a:xfrm>
        </p:spPr>
      </p:pic>
      <p:pic>
        <p:nvPicPr>
          <p:cNvPr id="8" name="Picture 7" descr="mu2_a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14500"/>
            <a:ext cx="4572000" cy="3429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3317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2.4317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0.8925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21986" y="1371600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mu2=0.5*x1 + 0.5*x2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93986" y="1371600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mu2=0.1*x1 + 0.9*x2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an appropriate noise model for the measurements is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      is zero-mean Gaussian noise with variance</a:t>
            </a:r>
          </a:p>
          <a:p>
            <a:r>
              <a:rPr lang="en-US" dirty="0" smtClean="0"/>
              <a:t>because two different people are performing the measurements it might be reasonable to assume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are independent </a:t>
            </a:r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3835400" y="1905000"/>
          <a:ext cx="1473200" cy="1109663"/>
        </p:xfrm>
        <a:graphic>
          <a:graphicData uri="http://schemas.openxmlformats.org/presentationml/2006/ole">
            <p:oleObj spid="_x0000_s123906" name="Equation" r:id="rId3" imgW="736560" imgH="482400" progId="Equation.3">
              <p:embed/>
            </p:oleObj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1524000" y="3200400"/>
          <a:ext cx="457200" cy="555625"/>
        </p:xfrm>
        <a:graphic>
          <a:graphicData uri="http://schemas.openxmlformats.org/presentationml/2006/ole">
            <p:oleObj spid="_x0000_s123907" name="Equation" r:id="rId4" imgW="228600" imgH="241200" progId="Equation.3">
              <p:embed/>
            </p:oleObj>
          </a:graphicData>
        </a:graphic>
      </p:graphicFrame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772400" y="3194844"/>
          <a:ext cx="406400" cy="468312"/>
        </p:xfrm>
        <a:graphic>
          <a:graphicData uri="http://schemas.openxmlformats.org/presentationml/2006/ole">
            <p:oleObj spid="_x0000_s123908" name="Equation" r:id="rId5" imgW="2030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4582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5;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x1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x2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mu2 = (x1 + x2) / 2;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bins = 1:0.2:9;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(x1,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(x2,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(mu2, bins);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Content Placeholder 9" descr="x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14500"/>
            <a:ext cx="4572000" cy="3429000"/>
          </a:xfrm>
        </p:spPr>
      </p:pic>
      <p:pic>
        <p:nvPicPr>
          <p:cNvPr id="11" name="Picture 10" descr="x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14500"/>
            <a:ext cx="4572000" cy="3429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4000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(x1) = 0.9979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1006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(x2) = 0.9972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Content Placeholder 8" descr="mu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714500"/>
            <a:ext cx="4572000" cy="3429000"/>
          </a:xfrm>
        </p:spPr>
      </p:pic>
      <p:sp>
        <p:nvSpPr>
          <p:cNvPr id="12" name="TextBox 11"/>
          <p:cNvSpPr txBox="1"/>
          <p:nvPr/>
        </p:nvSpPr>
        <p:spPr>
          <a:xfrm>
            <a:off x="3733800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(x1) = 0.4942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precision of your measurements is much worse than that of your friend</a:t>
            </a:r>
          </a:p>
          <a:p>
            <a:r>
              <a:rPr lang="en-US" dirty="0" smtClean="0"/>
              <a:t>consider the measurement noise model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      is zero-mean Gaussian noise with variance</a:t>
            </a:r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3784600" y="2395538"/>
          <a:ext cx="1574800" cy="1109662"/>
        </p:xfrm>
        <a:graphic>
          <a:graphicData uri="http://schemas.openxmlformats.org/presentationml/2006/ole">
            <p:oleObj spid="_x0000_s140290" name="Equation" r:id="rId3" imgW="787320" imgH="482400" progId="Equation.3">
              <p:embed/>
            </p:oleObj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1524000" y="3711575"/>
          <a:ext cx="457200" cy="555625"/>
        </p:xfrm>
        <a:graphic>
          <a:graphicData uri="http://schemas.openxmlformats.org/presentationml/2006/ole">
            <p:oleObj spid="_x0000_s140291" name="Equation" r:id="rId4" imgW="228600" imgH="241200" progId="Equation.3">
              <p:embed/>
            </p:oleObj>
          </a:graphicData>
        </a:graphic>
      </p:graphicFrame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772400" y="3657600"/>
          <a:ext cx="406400" cy="468312"/>
        </p:xfrm>
        <a:graphic>
          <a:graphicData uri="http://schemas.openxmlformats.org/presentationml/2006/ole">
            <p:oleObj spid="_x0000_s140292" name="Equation" r:id="rId5" imgW="2030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4582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7;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x1 = x + 3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3*3 = 9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x2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 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mu2 = (x1 + x2) / 2;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bins = -2:0.2:18;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(x1,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(x2,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(mu2, bins);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24000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(x1) = 8.9166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1006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(x2) = 0.9530</a:t>
            </a:r>
            <a:endParaRPr lang="en-US" dirty="0"/>
          </a:p>
        </p:txBody>
      </p:sp>
      <p:pic>
        <p:nvPicPr>
          <p:cNvPr id="15" name="Content Placeholder 14" descr="x1_9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14500"/>
            <a:ext cx="4572000" cy="3429000"/>
          </a:xfrm>
        </p:spPr>
      </p:pic>
      <p:pic>
        <p:nvPicPr>
          <p:cNvPr id="16" name="Picture 15" descr="x2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14500"/>
            <a:ext cx="4572000" cy="3429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1161</TotalTime>
  <Words>489</Words>
  <Application>Microsoft Office PowerPoint</Application>
  <PresentationFormat>On-screen Show (4:3)</PresentationFormat>
  <Paragraphs>137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Origin</vt:lpstr>
      <vt:lpstr>Equation</vt:lpstr>
      <vt:lpstr>Day 19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Expected Value</vt:lpstr>
      <vt:lpstr>Variance of Weighted Average</vt:lpstr>
      <vt:lpstr>Variance of Weighted Average</vt:lpstr>
      <vt:lpstr>Variance of Weighted Average</vt:lpstr>
      <vt:lpstr>Variance of Weighted Average</vt:lpstr>
      <vt:lpstr>Minimum Variance Estimate</vt:lpstr>
      <vt:lpstr>Combining Noisy Measurements</vt:lpstr>
      <vt:lpstr>Minimum Variance Estimate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24</cp:revision>
  <dcterms:created xsi:type="dcterms:W3CDTF">2011-01-07T01:27:12Z</dcterms:created>
  <dcterms:modified xsi:type="dcterms:W3CDTF">2012-02-17T18:35:06Z</dcterms:modified>
</cp:coreProperties>
</file>